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8" r:id="rId34"/>
    <p:sldId id="290" r:id="rId35"/>
    <p:sldId id="291" r:id="rId36"/>
    <p:sldId id="293" r:id="rId37"/>
    <p:sldId id="294" r:id="rId38"/>
    <p:sldId id="292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42" autoAdjust="0"/>
    <p:restoredTop sz="94058" autoAdjust="0"/>
  </p:normalViewPr>
  <p:slideViewPr>
    <p:cSldViewPr>
      <p:cViewPr>
        <p:scale>
          <a:sx n="62" d="100"/>
          <a:sy n="62" d="100"/>
        </p:scale>
        <p:origin x="-2076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79727-CC73-4E1C-B611-09B79823C2A6}" type="datetimeFigureOut">
              <a:rPr lang="pl-PL" smtClean="0"/>
              <a:pPr/>
              <a:t>2017-05-20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92036-DD6A-4BC3-B803-714A2BB6F5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2036-DD6A-4BC3-B803-714A2BB6F55D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Pierwszy dzień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O</a:t>
            </a:r>
          </a:p>
          <a:p>
            <a:r>
              <a:rPr lang="pl-PL" dirty="0" smtClean="0"/>
              <a:t>N</a:t>
            </a:r>
          </a:p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2036-DD6A-4BC3-B803-714A2BB6F55D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92036-DD6A-4BC3-B803-714A2BB6F55D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7168-922A-46A4-91E7-C15DE0492AA3}" type="datetimeFigureOut">
              <a:rPr lang="pl-PL" smtClean="0"/>
              <a:pPr/>
              <a:t>2017-05-20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A7EF0-7F39-4DD1-A562-CB977905438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71451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WARSZTATY JĘZYKOWE W LONDYNIE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w dniach 29 kwietnia – 4 maja </a:t>
            </a:r>
            <a:r>
              <a:rPr lang="pl-PL" dirty="0" smtClean="0"/>
              <a:t>2017</a:t>
            </a:r>
            <a:r>
              <a:rPr lang="pl-PL" dirty="0"/>
              <a:t> 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Znalezione obrazy dla zapytania wielkiej brytanii flag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428868"/>
            <a:ext cx="71438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6" descr="Znalezione obrazy dla zapytania metro londy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-285776"/>
            <a:ext cx="5715040" cy="4078089"/>
          </a:xfrm>
          <a:prstGeom prst="rect">
            <a:avLst/>
          </a:prstGeom>
          <a:noFill/>
        </p:spPr>
      </p:pic>
      <p:pic>
        <p:nvPicPr>
          <p:cNvPr id="3" name="Obraz 19" descr="Znalezione obrazy dla zapytania metro londy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357562"/>
            <a:ext cx="6228721" cy="35004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pomnik księcia albert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69294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Pomnik Księcia Alberta,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męża królowej Wiktorii</a:t>
            </a:r>
            <a:endParaRPr kumimoji="0" lang="pl-P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ój Londyn 2017\20170501_090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572000" cy="6095999"/>
          </a:xfrm>
          <a:prstGeom prst="rect">
            <a:avLst/>
          </a:prstGeom>
          <a:noFill/>
        </p:spPr>
      </p:pic>
      <p:pic>
        <p:nvPicPr>
          <p:cNvPr id="1027" name="Picture 3" descr="C:\Users\user\Desktop\Mój Londyn 2017\20170501_090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39857" cy="6453142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ambasada polski w londyni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4143380"/>
            <a:ext cx="5760720" cy="301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Znalezione obrazy dla zapytania ambasada polski w londyni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92922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Znalezione obrazy dla zapytania ambasada polski w londynie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000240"/>
            <a:ext cx="50450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czerwony autobus londy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642918"/>
            <a:ext cx="685801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Znalezione obrazy dla zapytania czerwony autobus londy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643158"/>
            <a:ext cx="514353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78259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Przejazd czerwonym autobusem</a:t>
            </a:r>
            <a:endParaRPr kumimoji="0" lang="pl-PL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842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4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l-PL" sz="4000" baseline="0" dirty="0" smtClean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pl-PL" sz="4000" b="1" baseline="0" dirty="0" smtClean="0">
                <a:latin typeface="Arial" pitchFamily="34" charset="0"/>
                <a:cs typeface="Arial" pitchFamily="34" charset="0"/>
              </a:rPr>
              <a:t>Piąty</a:t>
            </a:r>
            <a:r>
              <a:rPr lang="pl-PL" sz="4000" b="1" dirty="0" smtClean="0">
                <a:latin typeface="Arial" pitchFamily="34" charset="0"/>
                <a:cs typeface="Arial" pitchFamily="34" charset="0"/>
              </a:rPr>
              <a:t> dzień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sz="4000" b="1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Muzeum Historii Naturalnej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sz="4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5" name="AutoShape 5" descr="Znalezione obrazy dla zapytania muzeum historii naturalnej londy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27" name="Picture 7" descr="Znalezione obrazy dla zapytania muzeum historii naturalnej londy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7687" y="1357298"/>
            <a:ext cx="5866313" cy="3739776"/>
          </a:xfrm>
          <a:prstGeom prst="rect">
            <a:avLst/>
          </a:prstGeom>
          <a:noFill/>
        </p:spPr>
      </p:pic>
      <p:pic>
        <p:nvPicPr>
          <p:cNvPr id="30729" name="Picture 9" descr="Znalezione obrazy dla zapytania muzeum historii naturalnej londy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256"/>
            <a:ext cx="4582172" cy="257174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85728"/>
            <a:ext cx="4113623" cy="6215106"/>
          </a:xfrm>
          <a:prstGeom prst="rect">
            <a:avLst/>
          </a:prstGeom>
          <a:noFill/>
        </p:spPr>
      </p:pic>
      <p:pic>
        <p:nvPicPr>
          <p:cNvPr id="33797" name="Picture 5" descr="C:\Users\user\Desktop\Mój Londyn 2017\20170501_102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661330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>Muzeum figur woskowych</a:t>
            </a:r>
            <a:br>
              <a:rPr lang="pl-PL" sz="3600" dirty="0" smtClean="0"/>
            </a:br>
            <a:r>
              <a:rPr lang="pl-PL" sz="3600" dirty="0" smtClean="0"/>
              <a:t>Madame </a:t>
            </a:r>
            <a:r>
              <a:rPr lang="pl-PL" sz="3600" dirty="0" err="1" smtClean="0"/>
              <a:t>Tussaud</a:t>
            </a:r>
            <a:endParaRPr lang="pl-PL" sz="3600" dirty="0"/>
          </a:p>
        </p:txBody>
      </p:sp>
      <p:pic>
        <p:nvPicPr>
          <p:cNvPr id="35842" name="Picture 2" descr="C:\Users\user\Desktop\Mój Londyn 2017\20170501_152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504"/>
            <a:ext cx="4143372" cy="5524496"/>
          </a:xfrm>
          <a:prstGeom prst="rect">
            <a:avLst/>
          </a:prstGeom>
          <a:noFill/>
        </p:spPr>
      </p:pic>
      <p:pic>
        <p:nvPicPr>
          <p:cNvPr id="35843" name="Picture 3" descr="C:\Users\user\Desktop\Mój Londyn 2017\20170501_142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33506"/>
            <a:ext cx="4143371" cy="5524494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C:\Users\user\Desktop\LONDON\LONDON with KAJETAN\Camera\20170501_141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</p:spPr>
      </p:pic>
      <p:pic>
        <p:nvPicPr>
          <p:cNvPr id="36867" name="Picture 3" descr="C:\Users\user\Desktop\LONDON\LONDON with KAJETAN\Camera\20170501_141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pull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C:\Users\user\Desktop\Mój Londyn 2017\20170501_141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8802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Pierwszy </a:t>
            </a:r>
            <a:r>
              <a:rPr lang="pl-PL" sz="4000" b="1" dirty="0"/>
              <a:t>dzień :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Przejazd </a:t>
            </a:r>
            <a:r>
              <a:rPr lang="pl-PL" sz="2000" b="1" dirty="0"/>
              <a:t>autokarem do Wielkiej Brytanii przez Polskę, Niemcy, Belgię, Holandię, Francję, następnie przez Kanał la Manche i do Londynu  </a:t>
            </a:r>
            <a:r>
              <a:rPr lang="pl-PL" sz="2000" b="1" dirty="0">
                <a:sym typeface="Wingdings"/>
              </a:rPr>
              <a:t></a:t>
            </a:r>
            <a:r>
              <a:rPr lang="pl-PL" sz="2000" b="1" dirty="0"/>
              <a:t/>
            </a:r>
            <a:br>
              <a:rPr lang="pl-PL" sz="2000" b="1" dirty="0"/>
            </a:br>
            <a:endParaRPr lang="pl-PL" sz="2000" b="1" dirty="0"/>
          </a:p>
        </p:txBody>
      </p:sp>
      <p:pic>
        <p:nvPicPr>
          <p:cNvPr id="2050" name="Picture 2" descr="F:\do tego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3116"/>
            <a:ext cx="7358082" cy="3190132"/>
          </a:xfrm>
          <a:prstGeom prst="rect">
            <a:avLst/>
          </a:prstGeom>
          <a:noFill/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 flipH="1" flipV="1">
            <a:off x="-5643634" y="8358222"/>
            <a:ext cx="857256" cy="7143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</p:cSld>
  <p:clrMapOvr>
    <a:masterClrMapping/>
  </p:clrMapOvr>
  <p:transition spd="med" advClick="0" advTm="7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London </a:t>
            </a:r>
            <a:r>
              <a:rPr lang="pl-PL" dirty="0" err="1" smtClean="0"/>
              <a:t>Eye</a:t>
            </a:r>
            <a:endParaRPr lang="pl-PL" dirty="0"/>
          </a:p>
        </p:txBody>
      </p:sp>
      <p:pic>
        <p:nvPicPr>
          <p:cNvPr id="38916" name="Picture 4" descr="Znalezione obrazy dla zapytania london e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071810"/>
            <a:ext cx="5715040" cy="4286280"/>
          </a:xfrm>
          <a:prstGeom prst="rect">
            <a:avLst/>
          </a:prstGeom>
          <a:noFill/>
        </p:spPr>
      </p:pic>
      <p:pic>
        <p:nvPicPr>
          <p:cNvPr id="5" name="Picture 2" descr="C:\Users\user\Desktop\Mój Londyn 2017\20170501_154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5619757" cy="421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9938" name="Picture 2" descr="C:\Users\user\Desktop\Mój Londyn 2017\20170501_165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  <p:pic>
        <p:nvPicPr>
          <p:cNvPr id="39941" name="Picture 5" descr="C:\Users\user\Desktop\Mój Londyn 2017\20170501_165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530427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64" name="Picture 4" descr="C:\Users\user\Desktop\Mój Londyn 2017\20170501_170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Mój Londyn 2017\20170501_171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9" y="0"/>
            <a:ext cx="5143501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Mój Londyn 2017\20170501_171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 smtClean="0"/>
              <a:t>Palace</a:t>
            </a:r>
            <a:r>
              <a:rPr lang="pl-PL" b="1" dirty="0" smtClean="0"/>
              <a:t> of </a:t>
            </a:r>
            <a:r>
              <a:rPr lang="pl-PL" b="1" dirty="0" err="1" smtClean="0"/>
              <a:t>westminster</a:t>
            </a:r>
            <a:endParaRPr lang="pl-PL" b="1" dirty="0"/>
          </a:p>
        </p:txBody>
      </p:sp>
      <p:pic>
        <p:nvPicPr>
          <p:cNvPr id="41986" name="Picture 2" descr="C:\Users\user\Desktop\Mój Londyn 2017\20170502_094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3004"/>
            <a:ext cx="4286248" cy="5714996"/>
          </a:xfrm>
          <a:prstGeom prst="rect">
            <a:avLst/>
          </a:prstGeom>
          <a:noFill/>
        </p:spPr>
      </p:pic>
      <p:pic>
        <p:nvPicPr>
          <p:cNvPr id="6" name="Picture 2" descr="C:\Users\user\Desktop\Mój Londyn 2017\20170502_094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66797"/>
            <a:ext cx="4268403" cy="569120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000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6" name="Picture 3" descr="C:\Users\user\Desktop\Mój Londyn 2017\20170502_100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7" name="Picture 3" descr="C:\Users\user\Desktop\Mój Londyn 2017\20170502_094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Mój Londyn 2017\20170502_10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  <p:pic>
        <p:nvPicPr>
          <p:cNvPr id="45059" name="Picture 3" descr="C:\Users\user\Desktop\Mój Londyn 2017\20170502_094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Mój Londyn 2017\20170502_10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70" y="952544"/>
            <a:ext cx="4429092" cy="5905456"/>
          </a:xfrm>
          <a:prstGeom prst="rect">
            <a:avLst/>
          </a:prstGeom>
          <a:noFill/>
        </p:spPr>
      </p:pic>
      <p:pic>
        <p:nvPicPr>
          <p:cNvPr id="1028" name="Picture 4" descr="C:\Users\user\Desktop\Mój Londyn 2017\20170502_100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76338"/>
            <a:ext cx="4429092" cy="5905455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3500430" y="0"/>
            <a:ext cx="2357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 smtClean="0"/>
              <a:t>Big Ben</a:t>
            </a:r>
            <a:endParaRPr lang="pl-PL" sz="5400" b="1" dirty="0"/>
          </a:p>
        </p:txBody>
      </p:sp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Mój Londyn 2017\20170502_10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-1"/>
            <a:ext cx="3714758" cy="4953011"/>
          </a:xfrm>
          <a:prstGeom prst="rect">
            <a:avLst/>
          </a:prstGeom>
          <a:noFill/>
        </p:spPr>
      </p:pic>
      <p:pic>
        <p:nvPicPr>
          <p:cNvPr id="2054" name="Picture 6" descr="C:\Users\user\Desktop\Mój Londyn 2017\20170502_10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52" y="2857496"/>
            <a:ext cx="3000378" cy="4000504"/>
          </a:xfrm>
          <a:prstGeom prst="rect">
            <a:avLst/>
          </a:prstGeom>
          <a:noFill/>
        </p:spPr>
      </p:pic>
      <p:pic>
        <p:nvPicPr>
          <p:cNvPr id="7" name="Picture 2" descr="C:\Users\user\Desktop\Mój Londyn 2017\20170502_102106(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39" y="1809738"/>
            <a:ext cx="3196851" cy="4262467"/>
          </a:xfrm>
          <a:prstGeom prst="rect">
            <a:avLst/>
          </a:prstGeom>
          <a:noFill/>
        </p:spPr>
      </p:pic>
      <p:pic>
        <p:nvPicPr>
          <p:cNvPr id="8" name="Picture 4" descr="C:\Users\user\Desktop\Mój Londyn 2017\20170502_102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0"/>
            <a:ext cx="2571751" cy="3429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Mój Londyn 2017\20170502_172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1839"/>
            <a:ext cx="4143372" cy="554616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714480" y="0"/>
            <a:ext cx="6929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 smtClean="0"/>
              <a:t>Buckingham </a:t>
            </a:r>
            <a:r>
              <a:rPr lang="pl-PL" sz="5400" b="1" dirty="0" err="1" smtClean="0"/>
              <a:t>Palace</a:t>
            </a:r>
            <a:endParaRPr lang="pl-PL" sz="5400" b="1" dirty="0"/>
          </a:p>
        </p:txBody>
      </p:sp>
      <p:pic>
        <p:nvPicPr>
          <p:cNvPr id="3077" name="Picture 5" descr="Znalezione obrazy dla zapytania buckingham pal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3" y="3975995"/>
            <a:ext cx="5357818" cy="2882005"/>
          </a:xfrm>
          <a:prstGeom prst="rect">
            <a:avLst/>
          </a:prstGeom>
          <a:noFill/>
        </p:spPr>
      </p:pic>
      <p:pic>
        <p:nvPicPr>
          <p:cNvPr id="3078" name="Picture 6" descr="C:\Users\user\Desktop\Mój Londyn 2017\20170502_122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071546"/>
            <a:ext cx="471487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Kanał la Manche</a:t>
            </a:r>
            <a:endParaRPr lang="pl-PL" dirty="0"/>
          </a:p>
        </p:txBody>
      </p:sp>
      <p:pic>
        <p:nvPicPr>
          <p:cNvPr id="6" name="Symbol zastępczy zawartości 5" descr="Znalezione obrazy dla zapytania kanał la manche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464343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ymbol zastępczy zawartości 6" descr="Znalezione obrazy dla zapytania kanał la manche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71679"/>
            <a:ext cx="4495800" cy="31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Mój Londyn 2017\20170503_102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8" name="Picture 4" descr="C:\Users\user\Desktop\Mój Londyn 2017\20170503_11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Mój Londyn 2017\20170503_102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57818" cy="6858000"/>
          </a:xfrm>
          <a:prstGeom prst="rect">
            <a:avLst/>
          </a:prstGeom>
          <a:noFill/>
        </p:spPr>
      </p:pic>
      <p:pic>
        <p:nvPicPr>
          <p:cNvPr id="48132" name="Picture 4" descr="C:\Users\user\Desktop\Mój Londyn 2017\20170503_102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Mój Londyn 2017\20170503_105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57752" cy="3643313"/>
          </a:xfrm>
          <a:prstGeom prst="rect">
            <a:avLst/>
          </a:prstGeom>
          <a:noFill/>
        </p:spPr>
      </p:pic>
      <p:pic>
        <p:nvPicPr>
          <p:cNvPr id="50179" name="Picture 3" descr="C:\Users\user\Desktop\Mój Londyn 2017\20170503_105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Mój Londyn 2017\20170503_105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3429024" cy="6858000"/>
          </a:xfrm>
          <a:prstGeom prst="rect">
            <a:avLst/>
          </a:prstGeom>
          <a:noFill/>
        </p:spPr>
      </p:pic>
      <p:pic>
        <p:nvPicPr>
          <p:cNvPr id="49155" name="Picture 3" descr="C:\Users\user\Desktop\Mój Londyn 2017\20170503_105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0"/>
            <a:ext cx="3429024" cy="6858000"/>
          </a:xfrm>
          <a:prstGeom prst="rect">
            <a:avLst/>
          </a:prstGeom>
          <a:noFill/>
        </p:spPr>
      </p:pic>
      <p:pic>
        <p:nvPicPr>
          <p:cNvPr id="4" name="Picture 3" descr="C:\Users\user\Desktop\Mój Londyn 2017\20170503_110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0"/>
            <a:ext cx="35718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Mój Londyn 2017\20170503_113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72066" y="0"/>
            <a:ext cx="4714908" cy="6858000"/>
          </a:xfrm>
          <a:prstGeom prst="rect">
            <a:avLst/>
          </a:prstGeom>
          <a:noFill/>
        </p:spPr>
      </p:pic>
      <p:pic>
        <p:nvPicPr>
          <p:cNvPr id="51203" name="Picture 3" descr="C:\Users\user\Desktop\Mój Londyn 2017\20170503_112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Mój Londyn 2017\20170503_145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</p:spPr>
      </p:pic>
      <p:pic>
        <p:nvPicPr>
          <p:cNvPr id="52227" name="Picture 3" descr="C:\Users\user\Desktop\Mój Londyn 2017\20170503_151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  <p:pic>
        <p:nvPicPr>
          <p:cNvPr id="52228" name="Picture 4" descr="C:\Users\user\Desktop\Mój Londyn 2017\20170503_153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user\Desktop\Mój Londyn 2017\20170503_153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053950"/>
            <a:ext cx="5072066" cy="3804050"/>
          </a:xfrm>
          <a:prstGeom prst="rect">
            <a:avLst/>
          </a:prstGeom>
          <a:noFill/>
        </p:spPr>
      </p:pic>
      <p:pic>
        <p:nvPicPr>
          <p:cNvPr id="54276" name="Picture 4" descr="C:\Users\user\Desktop\Mój Londyn 2017\20170503_153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050"/>
            <a:ext cx="3286116" cy="3789949"/>
          </a:xfrm>
          <a:prstGeom prst="rect">
            <a:avLst/>
          </a:prstGeom>
          <a:noFill/>
        </p:spPr>
      </p:pic>
      <p:pic>
        <p:nvPicPr>
          <p:cNvPr id="5" name="Picture 2" descr="C:\Users\user\Desktop\Mój Londyn 2017\20170503_153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29190" cy="3696893"/>
          </a:xfrm>
          <a:prstGeom prst="rect">
            <a:avLst/>
          </a:prstGeom>
          <a:noFill/>
        </p:spPr>
      </p:pic>
      <p:pic>
        <p:nvPicPr>
          <p:cNvPr id="54277" name="Picture 5" descr="C:\Users\user\Desktop\Mój Londyn 2017\20170503_152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0997" y="0"/>
            <a:ext cx="4953003" cy="371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Mój Londyn 2017\20170503_191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</p:spPr>
      </p:pic>
      <p:pic>
        <p:nvPicPr>
          <p:cNvPr id="55299" name="Picture 3" descr="C:\Users\user\Desktop\Mój Londyn 2017\20170503_192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Mój Londyn 2017\20170503_152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Drugi dzień :</a:t>
            </a:r>
            <a:br>
              <a:rPr lang="pl-PL" sz="4000" b="1" dirty="0" smtClean="0"/>
            </a:b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pl-PL" sz="2000" b="1" dirty="0" smtClean="0"/>
              <a:t> </a:t>
            </a:r>
            <a:r>
              <a:rPr lang="pl-PL" sz="2200" b="1" dirty="0" smtClean="0"/>
              <a:t>Greenwitch</a:t>
            </a:r>
            <a:r>
              <a:rPr lang="pl-PL" sz="2000" b="1" dirty="0" smtClean="0"/>
              <a:t> Park</a:t>
            </a:r>
            <a:br>
              <a:rPr lang="pl-PL" sz="2000" b="1" dirty="0" smtClean="0"/>
            </a:br>
            <a:endParaRPr lang="pl-PL" sz="2000" dirty="0"/>
          </a:p>
        </p:txBody>
      </p:sp>
      <p:pic>
        <p:nvPicPr>
          <p:cNvPr id="3" name="Obraz 2" descr="Znalezione obrazy dla zapytania greenwich park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785926"/>
            <a:ext cx="428628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Mój Londyn 2017\20170430_074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000372"/>
            <a:ext cx="5857916" cy="36790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ój Londyn 2017\20170430_07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smtClean="0"/>
              <a:t>24-godzinny </a:t>
            </a:r>
            <a:r>
              <a:rPr lang="pl-PL" sz="4000" b="1" dirty="0" smtClean="0"/>
              <a:t>zegar</a:t>
            </a:r>
            <a:endParaRPr lang="pl-PL" sz="4000" b="1" dirty="0"/>
          </a:p>
        </p:txBody>
      </p:sp>
      <p:pic>
        <p:nvPicPr>
          <p:cNvPr id="3074" name="Picture 2" descr="C:\Users\user\Desktop\Mój Londyn 2017\20170430_08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196163"/>
            <a:ext cx="4246378" cy="56618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/>
              <a:t>Południk „0” </a:t>
            </a:r>
            <a:r>
              <a:rPr lang="pl-PL" sz="2200" dirty="0" smtClean="0"/>
              <a:t>przecina Wielką Brytanię na odcinku od okolic wsi </a:t>
            </a:r>
            <a:r>
              <a:rPr lang="pl-PL" sz="2200" dirty="0"/>
              <a:t>Tunstall</a:t>
            </a:r>
            <a:r>
              <a:rPr lang="pl-PL" sz="2200" dirty="0" smtClean="0"/>
              <a:t> na północno-wschodnim wybrzeżu </a:t>
            </a:r>
            <a:r>
              <a:rPr lang="pl-PL" sz="2200" dirty="0"/>
              <a:t>Anglii</a:t>
            </a:r>
            <a:r>
              <a:rPr lang="pl-PL" sz="2200" dirty="0" smtClean="0"/>
              <a:t>, </a:t>
            </a:r>
            <a:r>
              <a:rPr lang="pl-PL" sz="3600" b="1" dirty="0" smtClean="0"/>
              <a:t>przez </a:t>
            </a:r>
            <a:r>
              <a:rPr lang="pl-PL" sz="3600" b="1" dirty="0"/>
              <a:t>Greenwich</a:t>
            </a:r>
            <a:r>
              <a:rPr lang="pl-PL" sz="2200" dirty="0" smtClean="0"/>
              <a:t>, do okolic miasta </a:t>
            </a:r>
            <a:r>
              <a:rPr lang="pl-PL" sz="2200" dirty="0"/>
              <a:t>Peacehaven</a:t>
            </a:r>
            <a:r>
              <a:rPr lang="pl-PL" sz="2200" dirty="0" smtClean="0"/>
              <a:t> na południu.</a:t>
            </a:r>
            <a:endParaRPr lang="pl-PL" sz="2200" dirty="0"/>
          </a:p>
        </p:txBody>
      </p:sp>
      <p:pic>
        <p:nvPicPr>
          <p:cNvPr id="4098" name="Picture 2" descr="C:\Users\user\Desktop\LONDON\LONDON with KAJETAN\Camera\20170430_081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214554"/>
            <a:ext cx="3214692" cy="4333881"/>
          </a:xfrm>
          <a:prstGeom prst="rect">
            <a:avLst/>
          </a:prstGeom>
          <a:noFill/>
        </p:spPr>
      </p:pic>
      <p:pic>
        <p:nvPicPr>
          <p:cNvPr id="4100" name="Picture 4" descr="Znalezione obrazy dla zapytania południk 0 angl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214554"/>
            <a:ext cx="4762681" cy="351008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Mój Londyn 2017\20170430_082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857784" cy="61436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Obraz 13" descr="Znalezione obrazy dla zapytania metro londy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461727" cy="5706421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826187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Metro London – 300 km połączeń</a:t>
            </a:r>
            <a:endParaRPr kumimoji="0" lang="pl-PL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722313" y="4343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8629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12325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7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1712</TotalTime>
  <Words>58</Words>
  <Application>Microsoft Office PowerPoint</Application>
  <PresentationFormat>Pokaz na ekranie (4:3)</PresentationFormat>
  <Paragraphs>29</Paragraphs>
  <Slides>38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WARSZTATY JĘZYKOWE W LONDYNIE w dniach 29 kwietnia – 4 maja 2017 </vt:lpstr>
      <vt:lpstr>Pierwszy dzień :  Przejazd autokarem do Wielkiej Brytanii przez Polskę, Niemcy, Belgię, Holandię, Francję, następnie przez Kanał la Manche i do Londynu   </vt:lpstr>
      <vt:lpstr>Kanał la Manche</vt:lpstr>
      <vt:lpstr>Drugi dzień :   Greenwitch Park </vt:lpstr>
      <vt:lpstr>Slajd 5</vt:lpstr>
      <vt:lpstr>24-godzinny zegar</vt:lpstr>
      <vt:lpstr> Południk „0” przecina Wielką Brytanię na odcinku od okolic wsi Tunstall na północno-wschodnim wybrzeżu Anglii, przez Greenwich, do okolic miasta Peacehaven na południu.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Muzeum figur woskowych Madame Tussaud</vt:lpstr>
      <vt:lpstr>Slajd 18</vt:lpstr>
      <vt:lpstr>Slajd 19</vt:lpstr>
      <vt:lpstr>London Eye</vt:lpstr>
      <vt:lpstr>Slajd 21</vt:lpstr>
      <vt:lpstr>Slajd 22</vt:lpstr>
      <vt:lpstr>Slajd 23</vt:lpstr>
      <vt:lpstr>Palace of westminster</vt:lpstr>
      <vt:lpstr>        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JĘZYKOWE W LONDYNIE w dniach 29 kwietnia – 4 maja 2017</dc:title>
  <dc:creator>BERTA</dc:creator>
  <cp:lastModifiedBy>BERTA</cp:lastModifiedBy>
  <cp:revision>43</cp:revision>
  <dcterms:created xsi:type="dcterms:W3CDTF">2017-05-10T13:45:44Z</dcterms:created>
  <dcterms:modified xsi:type="dcterms:W3CDTF">2017-05-20T17:24:13Z</dcterms:modified>
</cp:coreProperties>
</file>